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EF1"/>
    <a:srgbClr val="92C6EB"/>
    <a:srgbClr val="ABD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22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86998673435801E-2"/>
          <c:y val="1.4602296938047536E-2"/>
          <c:w val="0.97351300132656415"/>
          <c:h val="0.92498998613630234"/>
        </c:manualLayout>
      </c:layout>
      <c:areaChart>
        <c:grouping val="standard"/>
        <c:varyColors val="0"/>
        <c:ser>
          <c:idx val="0"/>
          <c:order val="0"/>
          <c:spPr>
            <a:noFill/>
            <a:ln w="28575">
              <a:solidFill>
                <a:schemeClr val="bg1"/>
              </a:solidFill>
            </a:ln>
            <a:effectLst/>
          </c:spPr>
          <c:val>
            <c:numRef>
              <c:f>Feuil1!$B$3:$B$103</c:f>
              <c:numCache>
                <c:formatCode>General</c:formatCode>
                <c:ptCount val="101"/>
                <c:pt idx="0">
                  <c:v>2.714693201264237E-8</c:v>
                </c:pt>
                <c:pt idx="1">
                  <c:v>7.0781479107581199E-8</c:v>
                </c:pt>
                <c:pt idx="2">
                  <c:v>1.794960007090546E-7</c:v>
                </c:pt>
                <c:pt idx="3">
                  <c:v>4.4271698475365048E-7</c:v>
                </c:pt>
                <c:pt idx="4">
                  <c:v>1.0620228369451462E-6</c:v>
                </c:pt>
                <c:pt idx="5">
                  <c:v>2.4778658578904965E-6</c:v>
                </c:pt>
                <c:pt idx="6">
                  <c:v>5.6228693435779978E-6</c:v>
                </c:pt>
                <c:pt idx="7">
                  <c:v>1.2410076451049984E-5</c:v>
                </c:pt>
                <c:pt idx="8">
                  <c:v>2.6639568511509032E-5</c:v>
                </c:pt>
                <c:pt idx="9">
                  <c:v>5.5618103992730709E-5</c:v>
                </c:pt>
                <c:pt idx="10">
                  <c:v>1.1293834981469607E-4</c:v>
                </c:pt>
                <c:pt idx="11">
                  <c:v>2.2305037627480895E-4</c:v>
                </c:pt>
                <c:pt idx="12">
                  <c:v>4.2845059177051137E-4</c:v>
                </c:pt>
                <c:pt idx="13">
                  <c:v>8.0045108603469975E-4</c:v>
                </c:pt>
                <c:pt idx="14">
                  <c:v>1.4544711584095977E-3</c:v>
                </c:pt>
                <c:pt idx="15">
                  <c:v>2.570464993818365E-3</c:v>
                </c:pt>
                <c:pt idx="16">
                  <c:v>4.418293257383266E-3</c:v>
                </c:pt>
                <c:pt idx="17">
                  <c:v>7.3864140198963051E-3</c:v>
                </c:pt>
                <c:pt idx="18">
                  <c:v>1.2010166274348149E-2</c:v>
                </c:pt>
                <c:pt idx="19">
                  <c:v>1.8993310039661555E-2</c:v>
                </c:pt>
                <c:pt idx="20">
                  <c:v>2.9213834155946295E-2</c:v>
                </c:pt>
                <c:pt idx="21">
                  <c:v>4.37031484895141E-2</c:v>
                </c:pt>
                <c:pt idx="22">
                  <c:v>6.3587705844027648E-2</c:v>
                </c:pt>
                <c:pt idx="23">
                  <c:v>8.9984944188643723E-2</c:v>
                </c:pt>
                <c:pt idx="24">
                  <c:v>0.12385193926498471</c:v>
                </c:pt>
                <c:pt idx="25">
                  <c:v>0.16579523132124308</c:v>
                </c:pt>
                <c:pt idx="26">
                  <c:v>0.21586265944314745</c:v>
                </c:pt>
                <c:pt idx="27">
                  <c:v>0.27335012445998325</c:v>
                </c:pt>
                <c:pt idx="28">
                  <c:v>0.33666447592342491</c:v>
                </c:pt>
                <c:pt idx="29">
                  <c:v>0.4032845408652323</c:v>
                </c:pt>
                <c:pt idx="30">
                  <c:v>0.46985312568383097</c:v>
                </c:pt>
                <c:pt idx="31">
                  <c:v>0.53241334253724781</c:v>
                </c:pt>
                <c:pt idx="32">
                  <c:v>0.58677554460716097</c:v>
                </c:pt>
                <c:pt idx="33">
                  <c:v>0.62897204615498514</c:v>
                </c:pt>
                <c:pt idx="34">
                  <c:v>0.65573286016989807</c:v>
                </c:pt>
                <c:pt idx="35">
                  <c:v>0.66490380066905452</c:v>
                </c:pt>
                <c:pt idx="36">
                  <c:v>0.65573286016990162</c:v>
                </c:pt>
                <c:pt idx="37">
                  <c:v>0.62897204615499214</c:v>
                </c:pt>
                <c:pt idx="38">
                  <c:v>0.58677554460717063</c:v>
                </c:pt>
                <c:pt idx="39">
                  <c:v>0.53241334253725969</c:v>
                </c:pt>
                <c:pt idx="40">
                  <c:v>0.46985312568384408</c:v>
                </c:pt>
                <c:pt idx="41">
                  <c:v>0.40328454086524568</c:v>
                </c:pt>
                <c:pt idx="42">
                  <c:v>0.33666447592343796</c:v>
                </c:pt>
                <c:pt idx="43">
                  <c:v>0.27335012446000156</c:v>
                </c:pt>
                <c:pt idx="44">
                  <c:v>0.21586265944316368</c:v>
                </c:pt>
                <c:pt idx="45">
                  <c:v>0.16579523132125698</c:v>
                </c:pt>
                <c:pt idx="46">
                  <c:v>0.12385193926499601</c:v>
                </c:pt>
                <c:pt idx="47">
                  <c:v>8.9984944188652743E-2</c:v>
                </c:pt>
                <c:pt idx="48">
                  <c:v>6.3587705844034489E-2</c:v>
                </c:pt>
                <c:pt idx="49">
                  <c:v>4.37031484895192E-2</c:v>
                </c:pt>
                <c:pt idx="50">
                  <c:v>2.9213834155950032E-2</c:v>
                </c:pt>
                <c:pt idx="51">
                  <c:v>1.8993310039664073E-2</c:v>
                </c:pt>
                <c:pt idx="52">
                  <c:v>1.2010166274349835E-2</c:v>
                </c:pt>
                <c:pt idx="53">
                  <c:v>7.3864140198974136E-3</c:v>
                </c:pt>
                <c:pt idx="54">
                  <c:v>4.4182932573839763E-3</c:v>
                </c:pt>
                <c:pt idx="55">
                  <c:v>2.5704649938187944E-3</c:v>
                </c:pt>
                <c:pt idx="56">
                  <c:v>1.4544711584097681E-3</c:v>
                </c:pt>
                <c:pt idx="57">
                  <c:v>8.0045108603479863E-4</c:v>
                </c:pt>
                <c:pt idx="58">
                  <c:v>4.2845059177056618E-4</c:v>
                </c:pt>
                <c:pt idx="59">
                  <c:v>2.2305037627483865E-4</c:v>
                </c:pt>
                <c:pt idx="60">
                  <c:v>1.1293834981471193E-4</c:v>
                </c:pt>
                <c:pt idx="61">
                  <c:v>5.561810399273861E-5</c:v>
                </c:pt>
                <c:pt idx="62">
                  <c:v>2.6639568511513196E-5</c:v>
                </c:pt>
                <c:pt idx="63">
                  <c:v>1.2410076451051901E-5</c:v>
                </c:pt>
                <c:pt idx="64">
                  <c:v>5.6228693435789168E-6</c:v>
                </c:pt>
                <c:pt idx="65">
                  <c:v>2.4778658578909014E-6</c:v>
                </c:pt>
                <c:pt idx="66">
                  <c:v>1.0620228369453216E-6</c:v>
                </c:pt>
                <c:pt idx="67">
                  <c:v>4.4271698475372989E-7</c:v>
                </c:pt>
                <c:pt idx="68">
                  <c:v>1.7949600070908713E-7</c:v>
                </c:pt>
                <c:pt idx="69">
                  <c:v>7.0781479107595016E-8</c:v>
                </c:pt>
                <c:pt idx="70">
                  <c:v>2.7146932012647773E-8</c:v>
                </c:pt>
                <c:pt idx="71">
                  <c:v>1.0126471416375164E-8</c:v>
                </c:pt>
                <c:pt idx="72">
                  <c:v>3.673937732937159E-9</c:v>
                </c:pt>
                <c:pt idx="73">
                  <c:v>1.2964080113453591E-9</c:v>
                </c:pt>
                <c:pt idx="74">
                  <c:v>4.4492610246061921E-10</c:v>
                </c:pt>
                <c:pt idx="75">
                  <c:v>1.4851500312258598E-10</c:v>
                </c:pt>
                <c:pt idx="76">
                  <c:v>4.8215762203481247E-11</c:v>
                </c:pt>
                <c:pt idx="77">
                  <c:v>1.5224534013946291E-11</c:v>
                </c:pt>
                <c:pt idx="78">
                  <c:v>4.6755773429537676E-12</c:v>
                </c:pt>
                <c:pt idx="79">
                  <c:v>1.3965701216987816E-12</c:v>
                </c:pt>
                <c:pt idx="80">
                  <c:v>4.0572008883831973E-13</c:v>
                </c:pt>
                <c:pt idx="81">
                  <c:v>1.1463745651782552E-13</c:v>
                </c:pt>
                <c:pt idx="82">
                  <c:v>3.1503792326948795E-14</c:v>
                </c:pt>
                <c:pt idx="83">
                  <c:v>8.4204518058981121E-15</c:v>
                </c:pt>
                <c:pt idx="84">
                  <c:v>2.188992217482829E-15</c:v>
                </c:pt>
                <c:pt idx="85">
                  <c:v>5.5346390748810202E-16</c:v>
                </c:pt>
                <c:pt idx="86">
                  <c:v>1.3610392719455053E-16</c:v>
                </c:pt>
                <c:pt idx="87">
                  <c:v>3.2552794219883244E-17</c:v>
                </c:pt>
                <c:pt idx="88">
                  <c:v>7.572550066858124E-18</c:v>
                </c:pt>
                <c:pt idx="89">
                  <c:v>1.7132955952789195E-18</c:v>
                </c:pt>
                <c:pt idx="90">
                  <c:v>3.7701506789774609E-19</c:v>
                </c:pt>
                <c:pt idx="91">
                  <c:v>8.0690309529109368E-20</c:v>
                </c:pt>
                <c:pt idx="92">
                  <c:v>1.6796558990507896E-20</c:v>
                </c:pt>
                <c:pt idx="93">
                  <c:v>3.4005997775099397E-21</c:v>
                </c:pt>
                <c:pt idx="94">
                  <c:v>6.6961779888849184E-22</c:v>
                </c:pt>
                <c:pt idx="95">
                  <c:v>1.2824331044517078E-22</c:v>
                </c:pt>
                <c:pt idx="96">
                  <c:v>2.3887940902750134E-23</c:v>
                </c:pt>
                <c:pt idx="97">
                  <c:v>4.3277182216878837E-24</c:v>
                </c:pt>
                <c:pt idx="98">
                  <c:v>7.625625984205353E-25</c:v>
                </c:pt>
                <c:pt idx="99">
                  <c:v>1.306857664840894E-25</c:v>
                </c:pt>
                <c:pt idx="100">
                  <c:v>2.178298250345487E-26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2-4B49-948B-89ADCE210DFF}"/>
            </c:ext>
          </c:extLst>
        </c:ser>
        <c:ser>
          <c:idx val="1"/>
          <c:order val="1"/>
          <c:spPr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c:spPr>
          <c:val>
            <c:numRef>
              <c:f>Feuil1!$C$3:$C$103</c:f>
              <c:numCache>
                <c:formatCode>General</c:formatCode>
                <c:ptCount val="101"/>
                <c:pt idx="0">
                  <c:v>1.4867195147342977E-6</c:v>
                </c:pt>
                <c:pt idx="1">
                  <c:v>2.4389607458933522E-6</c:v>
                </c:pt>
                <c:pt idx="2">
                  <c:v>3.9612990910320753E-6</c:v>
                </c:pt>
                <c:pt idx="3">
                  <c:v>6.3698251788670899E-6</c:v>
                </c:pt>
                <c:pt idx="4">
                  <c:v>1.0140852065486758E-5</c:v>
                </c:pt>
                <c:pt idx="5">
                  <c:v>1.5983741106905475E-5</c:v>
                </c:pt>
                <c:pt idx="6">
                  <c:v>2.4942471290053535E-5</c:v>
                </c:pt>
                <c:pt idx="7">
                  <c:v>3.8535196742087129E-5</c:v>
                </c:pt>
                <c:pt idx="8">
                  <c:v>5.8943067756539855E-5</c:v>
                </c:pt>
                <c:pt idx="9">
                  <c:v>8.9261657177132928E-5</c:v>
                </c:pt>
                <c:pt idx="10">
                  <c:v>1.3383022576488537E-4</c:v>
                </c:pt>
                <c:pt idx="11">
                  <c:v>1.9865547139277272E-4</c:v>
                </c:pt>
                <c:pt idx="12">
                  <c:v>2.9194692579146027E-4</c:v>
                </c:pt>
                <c:pt idx="13">
                  <c:v>4.2478027055075143E-4</c:v>
                </c:pt>
                <c:pt idx="14">
                  <c:v>6.119019301137719E-4</c:v>
                </c:pt>
                <c:pt idx="15">
                  <c:v>8.7268269504572915E-4</c:v>
                </c:pt>
                <c:pt idx="16">
                  <c:v>1.2322191684729772E-3</c:v>
                </c:pt>
                <c:pt idx="17">
                  <c:v>1.7225689390536229E-3</c:v>
                </c:pt>
                <c:pt idx="18">
                  <c:v>2.3840882014647662E-3</c:v>
                </c:pt>
                <c:pt idx="19">
                  <c:v>3.2668190561998202E-3</c:v>
                </c:pt>
                <c:pt idx="20">
                  <c:v>4.431848411937874E-3</c:v>
                </c:pt>
                <c:pt idx="21">
                  <c:v>5.9525324197756795E-3</c:v>
                </c:pt>
                <c:pt idx="22">
                  <c:v>7.915451582979743E-3</c:v>
                </c:pt>
                <c:pt idx="23">
                  <c:v>1.0420934814422318E-2</c:v>
                </c:pt>
                <c:pt idx="24">
                  <c:v>1.3582969233685271E-2</c:v>
                </c:pt>
                <c:pt idx="25">
                  <c:v>1.7528300493568086E-2</c:v>
                </c:pt>
                <c:pt idx="26">
                  <c:v>2.2394530294842355E-2</c:v>
                </c:pt>
                <c:pt idx="27">
                  <c:v>2.8327037741600516E-2</c:v>
                </c:pt>
                <c:pt idx="28">
                  <c:v>3.5474592846230668E-2</c:v>
                </c:pt>
                <c:pt idx="29">
                  <c:v>4.3983595980426296E-2</c:v>
                </c:pt>
                <c:pt idx="30">
                  <c:v>5.3990966513186953E-2</c:v>
                </c:pt>
                <c:pt idx="31">
                  <c:v>6.561581477467536E-2</c:v>
                </c:pt>
                <c:pt idx="32">
                  <c:v>7.8950158300892734E-2</c:v>
                </c:pt>
                <c:pt idx="33">
                  <c:v>9.4049077376885337E-2</c:v>
                </c:pt>
                <c:pt idx="34">
                  <c:v>0.11092083467945377</c:v>
                </c:pt>
                <c:pt idx="35">
                  <c:v>0.1295175956658898</c:v>
                </c:pt>
                <c:pt idx="36">
                  <c:v>0.1497274656357428</c:v>
                </c:pt>
                <c:pt idx="37">
                  <c:v>0.17136859204780513</c:v>
                </c:pt>
                <c:pt idx="38">
                  <c:v>0.19418605498321065</c:v>
                </c:pt>
                <c:pt idx="39">
                  <c:v>0.21785217703254814</c:v>
                </c:pt>
                <c:pt idx="40">
                  <c:v>0.24197072451914092</c:v>
                </c:pt>
                <c:pt idx="41">
                  <c:v>0.26608524989875243</c:v>
                </c:pt>
                <c:pt idx="42">
                  <c:v>0.2896915527614804</c:v>
                </c:pt>
                <c:pt idx="43">
                  <c:v>0.31225393336675689</c:v>
                </c:pt>
                <c:pt idx="44">
                  <c:v>0.33322460289179567</c:v>
                </c:pt>
                <c:pt idx="45">
                  <c:v>0.35206532676429597</c:v>
                </c:pt>
                <c:pt idx="46">
                  <c:v>0.36827014030332039</c:v>
                </c:pt>
                <c:pt idx="47">
                  <c:v>0.38138781546052181</c:v>
                </c:pt>
                <c:pt idx="48">
                  <c:v>0.39104269397545433</c:v>
                </c:pt>
                <c:pt idx="49">
                  <c:v>0.39695254747701098</c:v>
                </c:pt>
                <c:pt idx="50">
                  <c:v>0.3989422804014327</c:v>
                </c:pt>
                <c:pt idx="51">
                  <c:v>0.39695254747701259</c:v>
                </c:pt>
                <c:pt idx="52">
                  <c:v>0.39104269397545749</c:v>
                </c:pt>
                <c:pt idx="53">
                  <c:v>0.38138781546052641</c:v>
                </c:pt>
                <c:pt idx="54">
                  <c:v>0.36827014030332628</c:v>
                </c:pt>
                <c:pt idx="55">
                  <c:v>0.35206532676430302</c:v>
                </c:pt>
                <c:pt idx="56">
                  <c:v>0.33322460289180361</c:v>
                </c:pt>
                <c:pt idx="57">
                  <c:v>0.31225393336676566</c:v>
                </c:pt>
                <c:pt idx="58">
                  <c:v>0.28969155276148739</c:v>
                </c:pt>
                <c:pt idx="59">
                  <c:v>0.26608524989875959</c:v>
                </c:pt>
                <c:pt idx="60">
                  <c:v>0.24197072451914819</c:v>
                </c:pt>
                <c:pt idx="61">
                  <c:v>0.21785217703255533</c:v>
                </c:pt>
                <c:pt idx="62">
                  <c:v>0.19418605498321762</c:v>
                </c:pt>
                <c:pt idx="63">
                  <c:v>0.1713685920478118</c:v>
                </c:pt>
                <c:pt idx="64">
                  <c:v>0.14972746563574907</c:v>
                </c:pt>
                <c:pt idx="65">
                  <c:v>0.1295175956658956</c:v>
                </c:pt>
                <c:pt idx="66">
                  <c:v>0.11092083467945908</c:v>
                </c:pt>
                <c:pt idx="67">
                  <c:v>9.4049077376890139E-2</c:v>
                </c:pt>
                <c:pt idx="68">
                  <c:v>7.8950158300896994E-2</c:v>
                </c:pt>
                <c:pt idx="69">
                  <c:v>6.5615814774679093E-2</c:v>
                </c:pt>
                <c:pt idx="70">
                  <c:v>5.3990966513190221E-2</c:v>
                </c:pt>
                <c:pt idx="71">
                  <c:v>4.3983595980429988E-2</c:v>
                </c:pt>
                <c:pt idx="72">
                  <c:v>3.5474592846233791E-2</c:v>
                </c:pt>
                <c:pt idx="73">
                  <c:v>2.8327037741603125E-2</c:v>
                </c:pt>
                <c:pt idx="74">
                  <c:v>2.2394530294844502E-2</c:v>
                </c:pt>
                <c:pt idx="75">
                  <c:v>1.7528300493569862E-2</c:v>
                </c:pt>
                <c:pt idx="76">
                  <c:v>1.3582969233686681E-2</c:v>
                </c:pt>
                <c:pt idx="77">
                  <c:v>1.0420934814423442E-2</c:v>
                </c:pt>
                <c:pt idx="78">
                  <c:v>7.9154515829806277E-3</c:v>
                </c:pt>
                <c:pt idx="79">
                  <c:v>5.9525324197763725E-3</c:v>
                </c:pt>
                <c:pt idx="80">
                  <c:v>4.4318484119384082E-3</c:v>
                </c:pt>
                <c:pt idx="81">
                  <c:v>3.2668190562002266E-3</c:v>
                </c:pt>
                <c:pt idx="82">
                  <c:v>2.3840882014650711E-3</c:v>
                </c:pt>
                <c:pt idx="83">
                  <c:v>1.722568939053851E-3</c:v>
                </c:pt>
                <c:pt idx="84">
                  <c:v>1.2322191684731446E-3</c:v>
                </c:pt>
                <c:pt idx="85">
                  <c:v>8.7268269504585231E-4</c:v>
                </c:pt>
                <c:pt idx="86">
                  <c:v>6.1190193011383879E-4</c:v>
                </c:pt>
                <c:pt idx="87">
                  <c:v>4.2478027055079903E-4</c:v>
                </c:pt>
                <c:pt idx="88">
                  <c:v>2.9194692579149345E-4</c:v>
                </c:pt>
                <c:pt idx="89">
                  <c:v>1.9865547139279581E-4</c:v>
                </c:pt>
                <c:pt idx="90">
                  <c:v>1.3383022576490152E-4</c:v>
                </c:pt>
                <c:pt idx="91">
                  <c:v>8.9261657177143702E-5</c:v>
                </c:pt>
                <c:pt idx="92">
                  <c:v>5.8943067756547288E-5</c:v>
                </c:pt>
                <c:pt idx="93">
                  <c:v>3.8535196742092124E-5</c:v>
                </c:pt>
                <c:pt idx="94">
                  <c:v>2.4942471290056852E-5</c:v>
                </c:pt>
                <c:pt idx="95">
                  <c:v>1.5983741106907633E-5</c:v>
                </c:pt>
                <c:pt idx="96">
                  <c:v>1.0140852065488129E-5</c:v>
                </c:pt>
                <c:pt idx="97">
                  <c:v>6.3698251788679954E-6</c:v>
                </c:pt>
                <c:pt idx="98">
                  <c:v>3.961299091032653E-6</c:v>
                </c:pt>
                <c:pt idx="99">
                  <c:v>2.4389607458938333E-6</c:v>
                </c:pt>
                <c:pt idx="100">
                  <c:v>1.4867195147345937E-6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2-4B49-948B-89ADCE210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137616"/>
        <c:axId val="387140528"/>
      </c:areaChart>
      <c:catAx>
        <c:axId val="387137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87140528"/>
        <c:crosses val="autoZero"/>
        <c:auto val="1"/>
        <c:lblAlgn val="ctr"/>
        <c:lblOffset val="100"/>
        <c:noMultiLvlLbl val="0"/>
      </c:catAx>
      <c:valAx>
        <c:axId val="38714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137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86998673435801E-2"/>
          <c:y val="1.4602296938047536E-2"/>
          <c:w val="0.97351300132656415"/>
          <c:h val="0.92498998613630234"/>
        </c:manualLayout>
      </c:layout>
      <c:areaChart>
        <c:grouping val="standard"/>
        <c:varyColors val="0"/>
        <c:ser>
          <c:idx val="0"/>
          <c:order val="0"/>
          <c:spPr>
            <a:noFill/>
            <a:ln w="28575">
              <a:solidFill>
                <a:schemeClr val="bg1"/>
              </a:solidFill>
            </a:ln>
            <a:effectLst/>
          </c:spPr>
          <c:val>
            <c:numRef>
              <c:f>Feuil1!$B$3:$B$103</c:f>
              <c:numCache>
                <c:formatCode>General</c:formatCode>
                <c:ptCount val="101"/>
                <c:pt idx="0">
                  <c:v>2.714693201264237E-8</c:v>
                </c:pt>
                <c:pt idx="1">
                  <c:v>7.0781479107581199E-8</c:v>
                </c:pt>
                <c:pt idx="2">
                  <c:v>1.794960007090546E-7</c:v>
                </c:pt>
                <c:pt idx="3">
                  <c:v>4.4271698475365048E-7</c:v>
                </c:pt>
                <c:pt idx="4">
                  <c:v>1.0620228369451462E-6</c:v>
                </c:pt>
                <c:pt idx="5">
                  <c:v>2.4778658578904965E-6</c:v>
                </c:pt>
                <c:pt idx="6">
                  <c:v>5.6228693435779978E-6</c:v>
                </c:pt>
                <c:pt idx="7">
                  <c:v>1.2410076451049984E-5</c:v>
                </c:pt>
                <c:pt idx="8">
                  <c:v>2.6639568511509032E-5</c:v>
                </c:pt>
                <c:pt idx="9">
                  <c:v>5.5618103992730709E-5</c:v>
                </c:pt>
                <c:pt idx="10">
                  <c:v>1.1293834981469607E-4</c:v>
                </c:pt>
                <c:pt idx="11">
                  <c:v>2.2305037627480895E-4</c:v>
                </c:pt>
                <c:pt idx="12">
                  <c:v>4.2845059177051137E-4</c:v>
                </c:pt>
                <c:pt idx="13">
                  <c:v>8.0045108603469975E-4</c:v>
                </c:pt>
                <c:pt idx="14">
                  <c:v>1.4544711584095977E-3</c:v>
                </c:pt>
                <c:pt idx="15">
                  <c:v>2.570464993818365E-3</c:v>
                </c:pt>
                <c:pt idx="16">
                  <c:v>4.418293257383266E-3</c:v>
                </c:pt>
                <c:pt idx="17">
                  <c:v>7.3864140198963051E-3</c:v>
                </c:pt>
                <c:pt idx="18">
                  <c:v>1.2010166274348149E-2</c:v>
                </c:pt>
                <c:pt idx="19">
                  <c:v>1.8993310039661555E-2</c:v>
                </c:pt>
                <c:pt idx="20">
                  <c:v>2.9213834155946295E-2</c:v>
                </c:pt>
                <c:pt idx="21">
                  <c:v>4.37031484895141E-2</c:v>
                </c:pt>
                <c:pt idx="22">
                  <c:v>6.3587705844027648E-2</c:v>
                </c:pt>
                <c:pt idx="23">
                  <c:v>8.9984944188643723E-2</c:v>
                </c:pt>
                <c:pt idx="24">
                  <c:v>0.12385193926498471</c:v>
                </c:pt>
                <c:pt idx="25">
                  <c:v>0.16579523132124308</c:v>
                </c:pt>
                <c:pt idx="26">
                  <c:v>0.21586265944314745</c:v>
                </c:pt>
                <c:pt idx="27">
                  <c:v>0.27335012445998325</c:v>
                </c:pt>
                <c:pt idx="28">
                  <c:v>0.33666447592342491</c:v>
                </c:pt>
                <c:pt idx="29">
                  <c:v>0.4032845408652323</c:v>
                </c:pt>
                <c:pt idx="30">
                  <c:v>0.46985312568383097</c:v>
                </c:pt>
                <c:pt idx="31">
                  <c:v>0.53241334253724781</c:v>
                </c:pt>
                <c:pt idx="32">
                  <c:v>0.58677554460716097</c:v>
                </c:pt>
                <c:pt idx="33">
                  <c:v>0.62897204615498514</c:v>
                </c:pt>
                <c:pt idx="34">
                  <c:v>0.65573286016989807</c:v>
                </c:pt>
                <c:pt idx="35">
                  <c:v>0.66490380066905452</c:v>
                </c:pt>
                <c:pt idx="36">
                  <c:v>0.65573286016990162</c:v>
                </c:pt>
                <c:pt idx="37">
                  <c:v>0.62897204615499214</c:v>
                </c:pt>
                <c:pt idx="38">
                  <c:v>0.58677554460717063</c:v>
                </c:pt>
                <c:pt idx="39">
                  <c:v>0.53241334253725969</c:v>
                </c:pt>
                <c:pt idx="40">
                  <c:v>0.46985312568384408</c:v>
                </c:pt>
                <c:pt idx="41">
                  <c:v>0.40328454086524568</c:v>
                </c:pt>
                <c:pt idx="42">
                  <c:v>0.33666447592343796</c:v>
                </c:pt>
                <c:pt idx="43">
                  <c:v>0.27335012446000156</c:v>
                </c:pt>
                <c:pt idx="44">
                  <c:v>0.21586265944316368</c:v>
                </c:pt>
                <c:pt idx="45">
                  <c:v>0.16579523132125698</c:v>
                </c:pt>
                <c:pt idx="46">
                  <c:v>0.12385193926499601</c:v>
                </c:pt>
                <c:pt idx="47">
                  <c:v>8.9984944188652743E-2</c:v>
                </c:pt>
                <c:pt idx="48">
                  <c:v>6.3587705844034489E-2</c:v>
                </c:pt>
                <c:pt idx="49">
                  <c:v>4.37031484895192E-2</c:v>
                </c:pt>
                <c:pt idx="50">
                  <c:v>2.9213834155950032E-2</c:v>
                </c:pt>
                <c:pt idx="51">
                  <c:v>1.8993310039664073E-2</c:v>
                </c:pt>
                <c:pt idx="52">
                  <c:v>1.2010166274349835E-2</c:v>
                </c:pt>
                <c:pt idx="53">
                  <c:v>7.3864140198974136E-3</c:v>
                </c:pt>
                <c:pt idx="54">
                  <c:v>4.4182932573839763E-3</c:v>
                </c:pt>
                <c:pt idx="55">
                  <c:v>2.5704649938187944E-3</c:v>
                </c:pt>
                <c:pt idx="56">
                  <c:v>1.4544711584097681E-3</c:v>
                </c:pt>
                <c:pt idx="57">
                  <c:v>8.0045108603479863E-4</c:v>
                </c:pt>
                <c:pt idx="58">
                  <c:v>4.2845059177056618E-4</c:v>
                </c:pt>
                <c:pt idx="59">
                  <c:v>2.2305037627483865E-4</c:v>
                </c:pt>
                <c:pt idx="60">
                  <c:v>1.1293834981471193E-4</c:v>
                </c:pt>
                <c:pt idx="61">
                  <c:v>5.561810399273861E-5</c:v>
                </c:pt>
                <c:pt idx="62">
                  <c:v>2.6639568511513196E-5</c:v>
                </c:pt>
                <c:pt idx="63">
                  <c:v>1.2410076451051901E-5</c:v>
                </c:pt>
                <c:pt idx="64">
                  <c:v>5.6228693435789168E-6</c:v>
                </c:pt>
                <c:pt idx="65">
                  <c:v>2.4778658578909014E-6</c:v>
                </c:pt>
                <c:pt idx="66">
                  <c:v>1.0620228369453216E-6</c:v>
                </c:pt>
                <c:pt idx="67">
                  <c:v>4.4271698475372989E-7</c:v>
                </c:pt>
                <c:pt idx="68">
                  <c:v>1.7949600070908713E-7</c:v>
                </c:pt>
                <c:pt idx="69">
                  <c:v>7.0781479107595016E-8</c:v>
                </c:pt>
                <c:pt idx="70">
                  <c:v>2.7146932012647773E-8</c:v>
                </c:pt>
                <c:pt idx="71">
                  <c:v>1.0126471416375164E-8</c:v>
                </c:pt>
                <c:pt idx="72">
                  <c:v>3.673937732937159E-9</c:v>
                </c:pt>
                <c:pt idx="73">
                  <c:v>1.2964080113453591E-9</c:v>
                </c:pt>
                <c:pt idx="74">
                  <c:v>4.4492610246061921E-10</c:v>
                </c:pt>
                <c:pt idx="75">
                  <c:v>1.4851500312258598E-10</c:v>
                </c:pt>
                <c:pt idx="76">
                  <c:v>4.8215762203481247E-11</c:v>
                </c:pt>
                <c:pt idx="77">
                  <c:v>1.5224534013946291E-11</c:v>
                </c:pt>
                <c:pt idx="78">
                  <c:v>4.6755773429537676E-12</c:v>
                </c:pt>
                <c:pt idx="79">
                  <c:v>1.3965701216987816E-12</c:v>
                </c:pt>
                <c:pt idx="80">
                  <c:v>4.0572008883831973E-13</c:v>
                </c:pt>
                <c:pt idx="81">
                  <c:v>1.1463745651782552E-13</c:v>
                </c:pt>
                <c:pt idx="82">
                  <c:v>3.1503792326948795E-14</c:v>
                </c:pt>
                <c:pt idx="83">
                  <c:v>8.4204518058981121E-15</c:v>
                </c:pt>
                <c:pt idx="84">
                  <c:v>2.188992217482829E-15</c:v>
                </c:pt>
                <c:pt idx="85">
                  <c:v>5.5346390748810202E-16</c:v>
                </c:pt>
                <c:pt idx="86">
                  <c:v>1.3610392719455053E-16</c:v>
                </c:pt>
                <c:pt idx="87">
                  <c:v>3.2552794219883244E-17</c:v>
                </c:pt>
                <c:pt idx="88">
                  <c:v>7.572550066858124E-18</c:v>
                </c:pt>
                <c:pt idx="89">
                  <c:v>1.7132955952789195E-18</c:v>
                </c:pt>
                <c:pt idx="90">
                  <c:v>3.7701506789774609E-19</c:v>
                </c:pt>
                <c:pt idx="91">
                  <c:v>8.0690309529109368E-20</c:v>
                </c:pt>
                <c:pt idx="92">
                  <c:v>1.6796558990507896E-20</c:v>
                </c:pt>
                <c:pt idx="93">
                  <c:v>3.4005997775099397E-21</c:v>
                </c:pt>
                <c:pt idx="94">
                  <c:v>6.6961779888849184E-22</c:v>
                </c:pt>
                <c:pt idx="95">
                  <c:v>1.2824331044517078E-22</c:v>
                </c:pt>
                <c:pt idx="96">
                  <c:v>2.3887940902750134E-23</c:v>
                </c:pt>
                <c:pt idx="97">
                  <c:v>4.3277182216878837E-24</c:v>
                </c:pt>
                <c:pt idx="98">
                  <c:v>7.625625984205353E-25</c:v>
                </c:pt>
                <c:pt idx="99">
                  <c:v>1.306857664840894E-25</c:v>
                </c:pt>
                <c:pt idx="100">
                  <c:v>2.178298250345487E-26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C-4264-B1AE-0FAABE468AD1}"/>
            </c:ext>
          </c:extLst>
        </c:ser>
        <c:ser>
          <c:idx val="1"/>
          <c:order val="1"/>
          <c:spPr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c:spPr>
          <c:val>
            <c:numRef>
              <c:f>Feuil1!$C$3:$C$103</c:f>
              <c:numCache>
                <c:formatCode>General</c:formatCode>
                <c:ptCount val="101"/>
                <c:pt idx="0">
                  <c:v>1.4867195147342977E-6</c:v>
                </c:pt>
                <c:pt idx="1">
                  <c:v>2.4389607458933522E-6</c:v>
                </c:pt>
                <c:pt idx="2">
                  <c:v>3.9612990910320753E-6</c:v>
                </c:pt>
                <c:pt idx="3">
                  <c:v>6.3698251788670899E-6</c:v>
                </c:pt>
                <c:pt idx="4">
                  <c:v>1.0140852065486758E-5</c:v>
                </c:pt>
                <c:pt idx="5">
                  <c:v>1.5983741106905475E-5</c:v>
                </c:pt>
                <c:pt idx="6">
                  <c:v>2.4942471290053535E-5</c:v>
                </c:pt>
                <c:pt idx="7">
                  <c:v>3.8535196742087129E-5</c:v>
                </c:pt>
                <c:pt idx="8">
                  <c:v>5.8943067756539855E-5</c:v>
                </c:pt>
                <c:pt idx="9">
                  <c:v>8.9261657177132928E-5</c:v>
                </c:pt>
                <c:pt idx="10">
                  <c:v>1.3383022576488537E-4</c:v>
                </c:pt>
                <c:pt idx="11">
                  <c:v>1.9865547139277272E-4</c:v>
                </c:pt>
                <c:pt idx="12">
                  <c:v>2.9194692579146027E-4</c:v>
                </c:pt>
                <c:pt idx="13">
                  <c:v>4.2478027055075143E-4</c:v>
                </c:pt>
                <c:pt idx="14">
                  <c:v>6.119019301137719E-4</c:v>
                </c:pt>
                <c:pt idx="15">
                  <c:v>8.7268269504572915E-4</c:v>
                </c:pt>
                <c:pt idx="16">
                  <c:v>1.2322191684729772E-3</c:v>
                </c:pt>
                <c:pt idx="17">
                  <c:v>1.7225689390536229E-3</c:v>
                </c:pt>
                <c:pt idx="18">
                  <c:v>2.3840882014647662E-3</c:v>
                </c:pt>
                <c:pt idx="19">
                  <c:v>3.2668190561998202E-3</c:v>
                </c:pt>
                <c:pt idx="20">
                  <c:v>4.431848411937874E-3</c:v>
                </c:pt>
                <c:pt idx="21">
                  <c:v>5.9525324197756795E-3</c:v>
                </c:pt>
                <c:pt idx="22">
                  <c:v>7.915451582979743E-3</c:v>
                </c:pt>
                <c:pt idx="23">
                  <c:v>1.0420934814422318E-2</c:v>
                </c:pt>
                <c:pt idx="24">
                  <c:v>1.3582969233685271E-2</c:v>
                </c:pt>
                <c:pt idx="25">
                  <c:v>1.7528300493568086E-2</c:v>
                </c:pt>
                <c:pt idx="26">
                  <c:v>2.2394530294842355E-2</c:v>
                </c:pt>
                <c:pt idx="27">
                  <c:v>2.8327037741600516E-2</c:v>
                </c:pt>
                <c:pt idx="28">
                  <c:v>3.5474592846230668E-2</c:v>
                </c:pt>
                <c:pt idx="29">
                  <c:v>4.3983595980426296E-2</c:v>
                </c:pt>
                <c:pt idx="30">
                  <c:v>5.3990966513186953E-2</c:v>
                </c:pt>
                <c:pt idx="31">
                  <c:v>6.561581477467536E-2</c:v>
                </c:pt>
                <c:pt idx="32">
                  <c:v>7.8950158300892734E-2</c:v>
                </c:pt>
                <c:pt idx="33">
                  <c:v>9.4049077376885337E-2</c:v>
                </c:pt>
                <c:pt idx="34">
                  <c:v>0.11092083467945377</c:v>
                </c:pt>
                <c:pt idx="35">
                  <c:v>0.1295175956658898</c:v>
                </c:pt>
                <c:pt idx="36">
                  <c:v>0.1497274656357428</c:v>
                </c:pt>
                <c:pt idx="37">
                  <c:v>0.17136859204780513</c:v>
                </c:pt>
                <c:pt idx="38">
                  <c:v>0.19418605498321065</c:v>
                </c:pt>
                <c:pt idx="39">
                  <c:v>0.21785217703254814</c:v>
                </c:pt>
                <c:pt idx="40">
                  <c:v>0.24197072451914092</c:v>
                </c:pt>
                <c:pt idx="41">
                  <c:v>0.26608524989875243</c:v>
                </c:pt>
                <c:pt idx="42">
                  <c:v>0.2896915527614804</c:v>
                </c:pt>
                <c:pt idx="43">
                  <c:v>0.31225393336675689</c:v>
                </c:pt>
                <c:pt idx="44">
                  <c:v>0.33322460289179567</c:v>
                </c:pt>
                <c:pt idx="45">
                  <c:v>0.35206532676429597</c:v>
                </c:pt>
                <c:pt idx="46">
                  <c:v>0.36827014030332039</c:v>
                </c:pt>
                <c:pt idx="47">
                  <c:v>0.38138781546052181</c:v>
                </c:pt>
                <c:pt idx="48">
                  <c:v>0.39104269397545433</c:v>
                </c:pt>
                <c:pt idx="49">
                  <c:v>0.39695254747701098</c:v>
                </c:pt>
                <c:pt idx="50">
                  <c:v>0.3989422804014327</c:v>
                </c:pt>
                <c:pt idx="51">
                  <c:v>0.39695254747701259</c:v>
                </c:pt>
                <c:pt idx="52">
                  <c:v>0.39104269397545749</c:v>
                </c:pt>
                <c:pt idx="53">
                  <c:v>0.38138781546052641</c:v>
                </c:pt>
                <c:pt idx="54">
                  <c:v>0.36827014030332628</c:v>
                </c:pt>
                <c:pt idx="55">
                  <c:v>0.35206532676430302</c:v>
                </c:pt>
                <c:pt idx="56">
                  <c:v>0.33322460289180361</c:v>
                </c:pt>
                <c:pt idx="57">
                  <c:v>0.31225393336676566</c:v>
                </c:pt>
                <c:pt idx="58">
                  <c:v>0.28969155276148739</c:v>
                </c:pt>
                <c:pt idx="59">
                  <c:v>0.26608524989875959</c:v>
                </c:pt>
                <c:pt idx="60">
                  <c:v>0.24197072451914819</c:v>
                </c:pt>
                <c:pt idx="61">
                  <c:v>0.21785217703255533</c:v>
                </c:pt>
                <c:pt idx="62">
                  <c:v>0.19418605498321762</c:v>
                </c:pt>
                <c:pt idx="63">
                  <c:v>0.1713685920478118</c:v>
                </c:pt>
                <c:pt idx="64">
                  <c:v>0.14972746563574907</c:v>
                </c:pt>
                <c:pt idx="65">
                  <c:v>0.1295175956658956</c:v>
                </c:pt>
                <c:pt idx="66">
                  <c:v>0.11092083467945908</c:v>
                </c:pt>
                <c:pt idx="67">
                  <c:v>9.4049077376890139E-2</c:v>
                </c:pt>
                <c:pt idx="68">
                  <c:v>7.8950158300896994E-2</c:v>
                </c:pt>
                <c:pt idx="69">
                  <c:v>6.5615814774679093E-2</c:v>
                </c:pt>
                <c:pt idx="70">
                  <c:v>5.3990966513190221E-2</c:v>
                </c:pt>
                <c:pt idx="71">
                  <c:v>4.3983595980429988E-2</c:v>
                </c:pt>
                <c:pt idx="72">
                  <c:v>3.5474592846233791E-2</c:v>
                </c:pt>
                <c:pt idx="73">
                  <c:v>2.8327037741603125E-2</c:v>
                </c:pt>
                <c:pt idx="74">
                  <c:v>2.2394530294844502E-2</c:v>
                </c:pt>
                <c:pt idx="75">
                  <c:v>1.7528300493569862E-2</c:v>
                </c:pt>
                <c:pt idx="76">
                  <c:v>1.3582969233686681E-2</c:v>
                </c:pt>
                <c:pt idx="77">
                  <c:v>1.0420934814423442E-2</c:v>
                </c:pt>
                <c:pt idx="78">
                  <c:v>7.9154515829806277E-3</c:v>
                </c:pt>
                <c:pt idx="79">
                  <c:v>5.9525324197763725E-3</c:v>
                </c:pt>
                <c:pt idx="80">
                  <c:v>4.4318484119384082E-3</c:v>
                </c:pt>
                <c:pt idx="81">
                  <c:v>3.2668190562002266E-3</c:v>
                </c:pt>
                <c:pt idx="82">
                  <c:v>2.3840882014650711E-3</c:v>
                </c:pt>
                <c:pt idx="83">
                  <c:v>1.722568939053851E-3</c:v>
                </c:pt>
                <c:pt idx="84">
                  <c:v>1.2322191684731446E-3</c:v>
                </c:pt>
                <c:pt idx="85">
                  <c:v>8.7268269504585231E-4</c:v>
                </c:pt>
                <c:pt idx="86">
                  <c:v>6.1190193011383879E-4</c:v>
                </c:pt>
                <c:pt idx="87">
                  <c:v>4.2478027055079903E-4</c:v>
                </c:pt>
                <c:pt idx="88">
                  <c:v>2.9194692579149345E-4</c:v>
                </c:pt>
                <c:pt idx="89">
                  <c:v>1.9865547139279581E-4</c:v>
                </c:pt>
                <c:pt idx="90">
                  <c:v>1.3383022576490152E-4</c:v>
                </c:pt>
                <c:pt idx="91">
                  <c:v>8.9261657177143702E-5</c:v>
                </c:pt>
                <c:pt idx="92">
                  <c:v>5.8943067756547288E-5</c:v>
                </c:pt>
                <c:pt idx="93">
                  <c:v>3.8535196742092124E-5</c:v>
                </c:pt>
                <c:pt idx="94">
                  <c:v>2.4942471290056852E-5</c:v>
                </c:pt>
                <c:pt idx="95">
                  <c:v>1.5983741106907633E-5</c:v>
                </c:pt>
                <c:pt idx="96">
                  <c:v>1.0140852065488129E-5</c:v>
                </c:pt>
                <c:pt idx="97">
                  <c:v>6.3698251788679954E-6</c:v>
                </c:pt>
                <c:pt idx="98">
                  <c:v>3.961299091032653E-6</c:v>
                </c:pt>
                <c:pt idx="99">
                  <c:v>2.4389607458938333E-6</c:v>
                </c:pt>
                <c:pt idx="100">
                  <c:v>1.4867195147345937E-6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C-4264-B1AE-0FAABE468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137616"/>
        <c:axId val="387140528"/>
      </c:areaChart>
      <c:catAx>
        <c:axId val="387137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87140528"/>
        <c:crosses val="autoZero"/>
        <c:auto val="1"/>
        <c:lblAlgn val="ctr"/>
        <c:lblOffset val="100"/>
        <c:noMultiLvlLbl val="0"/>
      </c:catAx>
      <c:valAx>
        <c:axId val="387140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137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B486-B870-4AE8-B125-176E11BC90F2}" type="datetimeFigureOut">
              <a:rPr lang="fr-FR" smtClean="0"/>
              <a:t>10/12/2021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7DDD-45AF-42B9-87FA-6B818B1264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67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323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899" y="408587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80778370"/>
              </p:ext>
            </p:extLst>
          </p:nvPr>
        </p:nvGraphicFramePr>
        <p:xfrm>
          <a:off x="-65117" y="1"/>
          <a:ext cx="2506475" cy="130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704904" y="767587"/>
            <a:ext cx="1035989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002060"/>
                </a:solidFill>
              </a:rPr>
              <a:t>JFMS</a:t>
            </a:r>
          </a:p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002060"/>
                </a:solidFill>
              </a:rPr>
              <a:t>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460" y="6476201"/>
            <a:ext cx="782566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11</a:t>
            </a:r>
            <a:r>
              <a:rPr lang="fr-FR" baseline="30000" dirty="0"/>
              <a:t>èmes</a:t>
            </a:r>
            <a:r>
              <a:rPr lang="fr-FR" dirty="0"/>
              <a:t> Journées de Fiabilité des Matériaux et des Structures – 5 au 7 juillet 2022 – Clermont-Ferrand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2199" y="647176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0E9EB-151E-405E-9328-67AF2ABFC8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0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190" y="315156"/>
            <a:ext cx="7268037" cy="612559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39" y="1451499"/>
            <a:ext cx="8535879" cy="47254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11èmes Journées de Fiabilité des Matériaux et des Structures – 5 au 7 juillet 2022 – Clermont-Ferrand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E9EB-151E-405E-9328-67AF2ABFC8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9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29" y="6454009"/>
            <a:ext cx="9140671" cy="403991"/>
          </a:xfrm>
          <a:prstGeom prst="rect">
            <a:avLst/>
          </a:prstGeom>
          <a:solidFill>
            <a:srgbClr val="90B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283" y="15502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74019"/>
            <a:ext cx="7886700" cy="320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31164"/>
          <a:stretch/>
        </p:blipFill>
        <p:spPr>
          <a:xfrm>
            <a:off x="3329" y="4440"/>
            <a:ext cx="9144000" cy="1205342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77335347"/>
              </p:ext>
            </p:extLst>
          </p:nvPr>
        </p:nvGraphicFramePr>
        <p:xfrm>
          <a:off x="-65117" y="1"/>
          <a:ext cx="2506475" cy="130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704904" y="767587"/>
            <a:ext cx="1035989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002060"/>
                </a:solidFill>
              </a:rPr>
              <a:t>JFMS</a:t>
            </a:r>
          </a:p>
          <a:p>
            <a:pPr algn="ctr">
              <a:lnSpc>
                <a:spcPts val="1200"/>
              </a:lnSpc>
            </a:pPr>
            <a:r>
              <a:rPr lang="fr-FR" sz="1200" b="1" dirty="0">
                <a:solidFill>
                  <a:srgbClr val="002060"/>
                </a:solidFill>
              </a:rPr>
              <a:t>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776" y="6471765"/>
            <a:ext cx="78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11</a:t>
            </a:r>
            <a:r>
              <a:rPr lang="fr-FR" baseline="30000" dirty="0"/>
              <a:t>èmes</a:t>
            </a:r>
            <a:r>
              <a:rPr lang="fr-FR" dirty="0"/>
              <a:t> Journées de Fiabilité des Matériaux et des Structures – 5 au 7 juillet 2022 – Clermont-Ferrand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0567" y="64717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450E9EB-151E-405E-9328-67AF2ABFC8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17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11</a:t>
            </a:r>
            <a:r>
              <a:rPr lang="fr-FR" baseline="30000" dirty="0"/>
              <a:t>èmes</a:t>
            </a:r>
            <a:r>
              <a:rPr lang="fr-FR" dirty="0"/>
              <a:t> Journées de Fiabilité des Matériaux et des Structures – 5 au 7 juillet 2022 – Clermont-Ferrand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E9EB-151E-405E-9328-67AF2ABFC8C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02720" y="2357718"/>
            <a:ext cx="4338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solidFill>
                  <a:srgbClr val="002060"/>
                </a:solidFill>
              </a:rPr>
              <a:t>Titre du papier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68487" y="3781778"/>
            <a:ext cx="563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Prénom NOM, Prénom NOM, Prénom NOM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003" y="4746609"/>
            <a:ext cx="8463944" cy="1318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386093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du transparent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11</a:t>
            </a:r>
            <a:r>
              <a:rPr lang="fr-FR" baseline="30000" dirty="0"/>
              <a:t>èmes</a:t>
            </a:r>
            <a:r>
              <a:rPr lang="fr-FR" dirty="0"/>
              <a:t> Journées de Fiabilité des Matériaux et des Structures – 5 au 7 juillet 2022 – Clermont-Ferrand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E9EB-151E-405E-9328-67AF2ABFC8C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93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59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Titre du transparent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TALON</dc:creator>
  <cp:lastModifiedBy>Aurélie TALON</cp:lastModifiedBy>
  <cp:revision>12</cp:revision>
  <dcterms:created xsi:type="dcterms:W3CDTF">2020-03-08T19:44:54Z</dcterms:created>
  <dcterms:modified xsi:type="dcterms:W3CDTF">2021-12-10T14:14:52Z</dcterms:modified>
</cp:coreProperties>
</file>